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9" r:id="rId6"/>
    <p:sldId id="270" r:id="rId7"/>
    <p:sldId id="271" r:id="rId8"/>
    <p:sldId id="262" r:id="rId9"/>
    <p:sldId id="258" r:id="rId10"/>
    <p:sldId id="266" r:id="rId11"/>
    <p:sldId id="265" r:id="rId12"/>
    <p:sldId id="272" r:id="rId13"/>
    <p:sldId id="276" r:id="rId14"/>
    <p:sldId id="273" r:id="rId15"/>
    <p:sldId id="277" r:id="rId16"/>
    <p:sldId id="278" r:id="rId17"/>
    <p:sldId id="280" r:id="rId18"/>
    <p:sldId id="279" r:id="rId19"/>
    <p:sldId id="281" r:id="rId20"/>
    <p:sldId id="282" r:id="rId21"/>
    <p:sldId id="267" r:id="rId22"/>
    <p:sldId id="268" r:id="rId23"/>
    <p:sldId id="260" r:id="rId24"/>
    <p:sldId id="259" r:id="rId25"/>
    <p:sldId id="284" r:id="rId26"/>
    <p:sldId id="283" r:id="rId27"/>
    <p:sldId id="285" r:id="rId28"/>
    <p:sldId id="286" r:id="rId29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75" d="100"/>
          <a:sy n="75" d="100"/>
        </p:scale>
        <p:origin x="318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22A44C-0A9F-A8F0-ED9F-1F5ADAA9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90ADC4-EF40-3192-85AB-78A9A37EA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F1B88F-A07B-4833-2B35-743253C3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57259A-5BB7-882B-F122-99685352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F613F-FA3C-54C8-1E09-8943A078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320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2194B2-4E00-6913-7A8C-569B758A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A786719-3E6E-B85F-48A7-CF388E975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386C55-8E73-C6D2-2699-2AF15F16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054979-F76C-3B4B-68F4-BA52F8E4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19DD7E-46F8-4D27-576A-9BE2D646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21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B46EB45-15CB-D54D-0779-5C974DC11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94D23AC-63C6-081F-5EEF-B498BF874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72C4C6-F730-4EDD-5A71-D0617EDC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DA5FC8-514E-F3C2-0103-638D9059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8DCEBC-2282-2C4B-BCCC-BAA214FA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1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7EEC48-16BF-6128-59DF-B8AEE5B6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FA51BA-B2E7-6AF9-C1EF-DF302EE5A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E5BE67-F94C-D388-EBEA-2323F8B7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30605A-C75D-8640-AB70-EDC9EFC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C7A77C-EC27-CA1E-BE58-E00E44D0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013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970B6C-CB4F-96F3-17BB-897A0D2D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32763F-C4D4-9123-3B46-2F5A2A7F4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1DE93F-EDF8-57A5-8823-2DB326A8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F2ACD9-8B37-6B1A-E979-64BC22AD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026C2B-FC65-C3D5-DE22-BAD8122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184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0C58A-CA7C-05E7-AB43-979CD75E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041EFC-40BD-8099-64EC-9271C44DD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A76E67E-8E7F-9CD7-108E-A1A83E427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0FF3F-02D9-7C1F-09FC-7F27C5B6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D9EF65-5709-4858-AA36-06850248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42512E-98A6-E7F9-6B4F-DCFDD91E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398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F0392A-1C4C-BB28-1842-C8F5D05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981E05-F2D1-B9EA-8AB9-62B31203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EE40EC6-5D76-1E32-26B6-0FCC36909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63C3A35-8B05-40E9-B222-22B77CB9E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1A289B6-6A9D-AF7F-4AFD-662236C09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8B80E9B-141F-C9A2-7E74-3F06FCE4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81E69FB-08CE-1436-0737-73E08401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560FA3-429A-D5DF-55E4-8C23A8AA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021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014091-D8D5-E42C-FB49-99E480EE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CE21753-D293-8BC2-87F1-5ED9114A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C863A2-19ED-51C2-07F6-86BE242A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52B469A-6595-AE90-A7CE-95D85C85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684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5BFA5EA-3F58-BFC8-52F0-D2504FA1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9F3BD0B-9817-072F-8059-36978A97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D05A02-FF5A-28CB-E52F-6EA1A68B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837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D3FD31-EE2F-A698-63C8-0052FE86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CBA0C7-9366-3FE2-453A-2B3FE34C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3C12DC2-FB44-92CE-FA1F-7477F6056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ACF7F0-60F8-E5E2-1C75-2023C919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18DF07-FD09-3A14-872B-B906FB2D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31AA72-E04B-C80F-A8C5-32CC0DF3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676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3CB0B-5E91-C045-C1CF-23CFDD08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0C13FE5-40ED-DFC2-8197-136E8DF51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B5ED379-8E6D-11F1-4BD6-6ED83A2A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48088D7-554B-53B4-DDC7-B1040B5E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3DD00E-FC7A-C873-D6EE-9492DB6A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8AEDDE-3ABA-5D3D-309A-ECF2E9C9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59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8969173-503B-5BFF-A363-19FC8D2B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384FF3-141D-746F-7539-A0631FB3A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BBD61F-A0DE-4C2B-B922-429D10FCA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95A2-0379-4FBE-9E7D-8DBA710870DC}" type="datetimeFigureOut">
              <a:rPr lang="zh-HK" altLang="en-US" smtClean="0"/>
              <a:t>9/6/2023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CCB30D-EBCC-52BE-4C44-37F13F2B6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A099BF-DC8D-67C9-0069-51BBDA407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2FB6-12B3-4853-A27F-CA95854C43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34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7E4734-BEF3-7A94-EE99-8CA95B704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000" dirty="0"/>
              <a:t>尋找</a:t>
            </a:r>
            <a:r>
              <a:rPr lang="zh-TW" altLang="en-US" sz="9000" dirty="0">
                <a:solidFill>
                  <a:srgbClr val="FF0000"/>
                </a:solidFill>
              </a:rPr>
              <a:t>下一隻</a:t>
            </a:r>
            <a:r>
              <a:rPr lang="en-US" altLang="zh-TW" sz="9000" dirty="0"/>
              <a:t>Nvidia</a:t>
            </a:r>
            <a:endParaRPr lang="zh-HK" altLang="en-US" sz="9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38C55A4-452C-755F-C009-1296A0280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zh-HK" dirty="0"/>
          </a:p>
          <a:p>
            <a:endParaRPr lang="en-US" altLang="zh-HK" sz="3000" dirty="0"/>
          </a:p>
          <a:p>
            <a:r>
              <a:rPr lang="zh-TW" altLang="en-US" sz="10300" dirty="0"/>
              <a:t>尋找</a:t>
            </a:r>
            <a:r>
              <a:rPr lang="zh-TW" altLang="en-US" sz="10300" dirty="0">
                <a:solidFill>
                  <a:srgbClr val="FF0000"/>
                </a:solidFill>
              </a:rPr>
              <a:t>下一隻</a:t>
            </a:r>
            <a:r>
              <a:rPr lang="en-US" altLang="zh-TW" sz="10300" dirty="0"/>
              <a:t>10</a:t>
            </a:r>
            <a:r>
              <a:rPr lang="zh-TW" altLang="en-US" sz="10300" dirty="0"/>
              <a:t>倍股</a:t>
            </a:r>
            <a:endParaRPr lang="en-US" altLang="zh-TW" sz="103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9853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人人都買過啦</a:t>
            </a:r>
            <a:endParaRPr lang="zh-HK" altLang="en-US" sz="60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37A3BE4-524E-8C8D-059D-5408D1126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" y="1526532"/>
            <a:ext cx="7996044" cy="4831834"/>
          </a:xfrm>
        </p:spPr>
      </p:pic>
    </p:spTree>
    <p:extLst>
      <p:ext uri="{BB962C8B-B14F-4D97-AF65-F5344CB8AC3E}">
        <p14:creationId xmlns:p14="http://schemas.microsoft.com/office/powerpoint/2010/main" val="136173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呢隻都應該係</a:t>
            </a:r>
            <a:endParaRPr lang="zh-HK" altLang="en-US" sz="60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867E5BC-7D1C-011C-8306-9E33ED7B9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1417999"/>
            <a:ext cx="8108950" cy="4607358"/>
          </a:xfrm>
        </p:spPr>
      </p:pic>
    </p:spTree>
    <p:extLst>
      <p:ext uri="{BB962C8B-B14F-4D97-AF65-F5344CB8AC3E}">
        <p14:creationId xmlns:p14="http://schemas.microsoft.com/office/powerpoint/2010/main" val="342712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10</a:t>
            </a:r>
            <a:r>
              <a:rPr lang="zh-TW" altLang="en-US" sz="6000" dirty="0"/>
              <a:t>倍股要嘅係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r>
              <a:rPr lang="zh-TW" altLang="en-US" sz="5900" dirty="0"/>
              <a:t>時間</a:t>
            </a:r>
            <a:endParaRPr lang="en-US" altLang="zh-TW" sz="5900" dirty="0"/>
          </a:p>
          <a:p>
            <a:pPr marL="0" indent="0">
              <a:buNone/>
            </a:pPr>
            <a:r>
              <a:rPr lang="zh-TW" altLang="en-US" sz="5900" dirty="0"/>
              <a:t>盈利</a:t>
            </a:r>
            <a:endParaRPr lang="en-US" altLang="zh-TW" sz="5900" dirty="0"/>
          </a:p>
          <a:p>
            <a:pPr marL="0" indent="0">
              <a:buNone/>
            </a:pPr>
            <a:endParaRPr lang="en-US" altLang="zh-HK" sz="5900" dirty="0"/>
          </a:p>
          <a:p>
            <a:pPr marL="0" indent="0">
              <a:buNone/>
            </a:pPr>
            <a:r>
              <a:rPr lang="en-US" altLang="zh-TW" sz="5900" dirty="0"/>
              <a:t>Life is like a snowball. The important thing is finding wet snow and a really long hill</a:t>
            </a:r>
          </a:p>
          <a:p>
            <a:pPr marL="0" indent="0">
              <a:buNone/>
            </a:pPr>
            <a:endParaRPr lang="zh-HK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6800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時間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endParaRPr lang="zh-HK" altLang="en-US" sz="5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C8F153E-60EA-9B79-6020-4AEFBE96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904144"/>
            <a:ext cx="6305235" cy="5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時間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endParaRPr lang="zh-HK" altLang="en-US" sz="5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32008CD-F72C-AA9F-E69F-E96685A7E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87" y="1422400"/>
            <a:ext cx="9439715" cy="50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時間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endParaRPr lang="zh-HK" altLang="en-US" sz="5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4B2532-A8AD-9522-1E54-3F5472BF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633" y="1295290"/>
            <a:ext cx="6502734" cy="42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2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盈利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endParaRPr lang="zh-HK" altLang="en-US" sz="5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E6DBD56-0534-BE02-D981-26EBD3683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30" y="2000251"/>
            <a:ext cx="9110740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仲唔信嘅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endParaRPr lang="zh-HK" altLang="en-US" sz="5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912387-CD06-AB4D-1E5E-ECE90290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1" y="1454164"/>
            <a:ext cx="5073650" cy="52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9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仲唔信嘅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endParaRPr lang="zh-HK" altLang="en-US" sz="50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BC659B5-7F0D-1AC7-B9EF-7C618AD63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1566862"/>
            <a:ext cx="4305300" cy="50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3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仲唔信嘅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endParaRPr lang="zh-HK" altLang="en-US" sz="5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4B01CFB-37AB-D720-F18A-297228EB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94" y="1595554"/>
            <a:ext cx="6729412" cy="48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9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指數都升</a:t>
            </a:r>
            <a:r>
              <a:rPr lang="en-US" altLang="zh-TW" sz="6000" dirty="0"/>
              <a:t>10</a:t>
            </a:r>
            <a:r>
              <a:rPr lang="zh-TW" altLang="en-US" sz="6000" dirty="0"/>
              <a:t>倍啦</a:t>
            </a:r>
            <a:endParaRPr lang="zh-HK" altLang="en-US" sz="6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C06E30E-6341-E91D-0FF8-0DBB56FE7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0" y="1482443"/>
            <a:ext cx="6121400" cy="5060072"/>
          </a:xfrm>
        </p:spPr>
      </p:pic>
    </p:spTree>
    <p:extLst>
      <p:ext uri="{BB962C8B-B14F-4D97-AF65-F5344CB8AC3E}">
        <p14:creationId xmlns:p14="http://schemas.microsoft.com/office/powerpoint/2010/main" val="358143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仲唔信嘅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endParaRPr lang="zh-HK" altLang="en-US" sz="5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D36365-6003-986F-DA86-21B903264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84" y="1269349"/>
            <a:ext cx="3472716" cy="55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/>
              <a:t>反面教材 </a:t>
            </a:r>
            <a:br>
              <a:rPr lang="en-US" altLang="zh-TW" sz="5000" dirty="0"/>
            </a:br>
            <a:r>
              <a:rPr lang="en-US" altLang="zh-TW" sz="5000" dirty="0"/>
              <a:t>2010</a:t>
            </a:r>
            <a:r>
              <a:rPr lang="zh-TW" altLang="en-US" sz="5000" dirty="0"/>
              <a:t>年</a:t>
            </a:r>
            <a:r>
              <a:rPr lang="en-US" altLang="zh-TW" sz="5000" dirty="0"/>
              <a:t>140</a:t>
            </a:r>
            <a:r>
              <a:rPr lang="zh-TW" altLang="en-US" sz="5000" dirty="0"/>
              <a:t>億 ，之後冇見過</a:t>
            </a:r>
            <a:endParaRPr lang="zh-HK" altLang="en-US" sz="50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F2514C4-95A3-3217-50F7-744977DF0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16213"/>
            <a:ext cx="7419975" cy="4466293"/>
          </a:xfrm>
        </p:spPr>
      </p:pic>
    </p:spTree>
    <p:extLst>
      <p:ext uri="{BB962C8B-B14F-4D97-AF65-F5344CB8AC3E}">
        <p14:creationId xmlns:p14="http://schemas.microsoft.com/office/powerpoint/2010/main" val="209638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dirty="0"/>
              <a:t>唔知咩教材</a:t>
            </a:r>
            <a:br>
              <a:rPr lang="en-US" altLang="zh-TW" sz="5000" dirty="0"/>
            </a:br>
            <a:r>
              <a:rPr lang="en-US" altLang="zh-TW" sz="5000" dirty="0"/>
              <a:t>2007</a:t>
            </a:r>
            <a:r>
              <a:rPr lang="zh-TW" altLang="en-US" sz="5000" dirty="0"/>
              <a:t>年</a:t>
            </a:r>
            <a:r>
              <a:rPr lang="en-US" altLang="zh-TW" sz="5000" dirty="0"/>
              <a:t>700</a:t>
            </a:r>
            <a:r>
              <a:rPr lang="zh-TW" altLang="en-US" sz="5000" dirty="0"/>
              <a:t>億，而家</a:t>
            </a:r>
            <a:r>
              <a:rPr lang="en-US" altLang="zh-TW" sz="5000" dirty="0"/>
              <a:t>3300</a:t>
            </a:r>
            <a:r>
              <a:rPr lang="zh-TW" altLang="en-US" sz="5000" dirty="0"/>
              <a:t>億</a:t>
            </a:r>
            <a:endParaRPr lang="zh-HK" altLang="en-US" sz="5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52CD3AD-BFE6-1035-6999-063EBAAA7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005806"/>
            <a:ext cx="7162800" cy="3990975"/>
          </a:xfrm>
        </p:spPr>
      </p:pic>
    </p:spTree>
    <p:extLst>
      <p:ext uri="{BB962C8B-B14F-4D97-AF65-F5344CB8AC3E}">
        <p14:creationId xmlns:p14="http://schemas.microsoft.com/office/powerpoint/2010/main" val="170126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甚麼公司才能長期維持盈利？</a:t>
            </a:r>
            <a:r>
              <a:rPr lang="en-US" altLang="zh-TW" sz="6000" dirty="0"/>
              <a:t>	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5000" dirty="0"/>
              <a:t>護城河！</a:t>
            </a:r>
            <a:endParaRPr lang="en-US" altLang="zh-TW" sz="5000" dirty="0"/>
          </a:p>
          <a:p>
            <a:pPr marL="0" indent="0">
              <a:buNone/>
            </a:pPr>
            <a:endParaRPr lang="en-US" altLang="zh-TW" sz="5000" dirty="0"/>
          </a:p>
          <a:p>
            <a:pPr marL="0" indent="0">
              <a:buNone/>
            </a:pPr>
            <a:r>
              <a:rPr lang="zh-TW" altLang="en-US" sz="5000" dirty="0"/>
              <a:t>品牌（</a:t>
            </a:r>
            <a:r>
              <a:rPr lang="en-US" altLang="zh-TW" sz="5000" dirty="0"/>
              <a:t>LVMH</a:t>
            </a:r>
            <a:r>
              <a:rPr lang="zh-TW" altLang="en-US" sz="5000" dirty="0"/>
              <a:t>，蘋果）</a:t>
            </a:r>
            <a:endParaRPr lang="en-US" altLang="zh-TW" sz="5000" dirty="0"/>
          </a:p>
          <a:p>
            <a:pPr marL="0" indent="0">
              <a:buNone/>
            </a:pPr>
            <a:r>
              <a:rPr lang="zh-TW" altLang="en-US" sz="5000" dirty="0"/>
              <a:t>高入場門檻（銀行</a:t>
            </a:r>
            <a:r>
              <a:rPr lang="en-US" altLang="zh-TW" sz="5000" dirty="0"/>
              <a:t>—</a:t>
            </a:r>
            <a:r>
              <a:rPr lang="zh-TW" altLang="en-US" sz="5000" dirty="0"/>
              <a:t>以前）</a:t>
            </a:r>
            <a:endParaRPr lang="en-US" altLang="zh-TW" sz="5000" dirty="0"/>
          </a:p>
          <a:p>
            <a:pPr marL="0" indent="0">
              <a:buNone/>
            </a:pPr>
            <a:r>
              <a:rPr lang="zh-TW" altLang="en-US" sz="5000" dirty="0"/>
              <a:t>技術（</a:t>
            </a:r>
            <a:r>
              <a:rPr lang="en-US" altLang="zh-TW" sz="5000" dirty="0"/>
              <a:t>ASML</a:t>
            </a:r>
            <a:r>
              <a:rPr lang="zh-TW" altLang="en-US" sz="5000" dirty="0"/>
              <a:t>，</a:t>
            </a:r>
            <a:r>
              <a:rPr lang="en-US" altLang="zh-TW" sz="5000" dirty="0"/>
              <a:t>Nvidia</a:t>
            </a:r>
            <a:r>
              <a:rPr lang="zh-TW" altLang="en-US" sz="5000" dirty="0"/>
              <a:t>）</a:t>
            </a:r>
            <a:endParaRPr lang="en-US" altLang="zh-TW" sz="5000" dirty="0"/>
          </a:p>
          <a:p>
            <a:pPr marL="0" indent="0">
              <a:buNone/>
            </a:pPr>
            <a:r>
              <a:rPr lang="zh-TW" altLang="en-US" sz="5000" dirty="0"/>
              <a:t>網絡效應（</a:t>
            </a:r>
            <a:r>
              <a:rPr lang="en-US" altLang="zh-TW" sz="5000" dirty="0"/>
              <a:t>Facebook</a:t>
            </a:r>
            <a:r>
              <a:rPr lang="zh-TW" altLang="en-US" sz="5000" dirty="0"/>
              <a:t>，</a:t>
            </a:r>
            <a:r>
              <a:rPr lang="en-US" altLang="zh-TW" sz="5000" dirty="0"/>
              <a:t>Microsoft</a:t>
            </a:r>
            <a:r>
              <a:rPr lang="zh-TW" altLang="en-US" sz="5000" dirty="0"/>
              <a:t>）</a:t>
            </a:r>
            <a:endParaRPr lang="en-US" altLang="zh-TW" sz="5000" dirty="0"/>
          </a:p>
          <a:p>
            <a:pPr marL="0" indent="0">
              <a:buNone/>
            </a:pPr>
            <a:r>
              <a:rPr lang="zh-TW" altLang="en-US" sz="5000" dirty="0"/>
              <a:t>壟斷（領展，港交所，</a:t>
            </a:r>
            <a:r>
              <a:rPr lang="en-US" altLang="zh-TW" sz="5000" dirty="0"/>
              <a:t>VISA</a:t>
            </a:r>
            <a:r>
              <a:rPr lang="zh-TW" altLang="en-US" sz="5000" dirty="0"/>
              <a:t>）</a:t>
            </a:r>
            <a:endParaRPr lang="en-US" altLang="zh-TW" sz="5000" dirty="0"/>
          </a:p>
          <a:p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53782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反面教材</a:t>
            </a:r>
            <a:endParaRPr lang="zh-HK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BE7F71E-B4E8-8483-5399-DAC266FAB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450" y="1009324"/>
            <a:ext cx="3776662" cy="5483551"/>
          </a:xfrm>
        </p:spPr>
      </p:pic>
    </p:spTree>
    <p:extLst>
      <p:ext uri="{BB962C8B-B14F-4D97-AF65-F5344CB8AC3E}">
        <p14:creationId xmlns:p14="http://schemas.microsoft.com/office/powerpoint/2010/main" val="2015099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反面教材</a:t>
            </a:r>
            <a:endParaRPr lang="zh-HK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0B1F37C-2797-4837-800D-530FFF301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690688"/>
            <a:ext cx="6858000" cy="3162300"/>
          </a:xfrm>
        </p:spPr>
      </p:pic>
    </p:spTree>
    <p:extLst>
      <p:ext uri="{BB962C8B-B14F-4D97-AF65-F5344CB8AC3E}">
        <p14:creationId xmlns:p14="http://schemas.microsoft.com/office/powerpoint/2010/main" val="623067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VISA</a:t>
            </a:r>
            <a:endParaRPr lang="zh-HK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CF871DA-29C9-0F01-A7C2-3A0508643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901" y="799201"/>
            <a:ext cx="3903214" cy="5377762"/>
          </a:xfrm>
        </p:spPr>
      </p:pic>
    </p:spTree>
    <p:extLst>
      <p:ext uri="{BB962C8B-B14F-4D97-AF65-F5344CB8AC3E}">
        <p14:creationId xmlns:p14="http://schemas.microsoft.com/office/powerpoint/2010/main" val="297484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上次回顧</a:t>
            </a:r>
            <a:endParaRPr lang="zh-HK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FFBE765-1D12-60E4-AD1E-A795EC15A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381" y="1690688"/>
            <a:ext cx="9139238" cy="3446168"/>
          </a:xfrm>
        </p:spPr>
      </p:pic>
    </p:spTree>
    <p:extLst>
      <p:ext uri="{BB962C8B-B14F-4D97-AF65-F5344CB8AC3E}">
        <p14:creationId xmlns:p14="http://schemas.microsoft.com/office/powerpoint/2010/main" val="267776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今次</a:t>
            </a:r>
            <a:endParaRPr lang="zh-HK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BA0797-7D1D-0011-89E0-DC8D5E5D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美國舊經濟股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香港高息股</a:t>
            </a:r>
            <a:endParaRPr lang="en-US" altLang="zh-TW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zh-TW" altLang="en-US" dirty="0"/>
              <a:t>唔知乜公司</a:t>
            </a:r>
            <a:r>
              <a:rPr lang="zh-TW" altLang="en-US"/>
              <a:t>有護城河？買指數！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155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假</a:t>
            </a:r>
            <a:r>
              <a:rPr lang="en-US" altLang="zh-TW" sz="6000" dirty="0"/>
              <a:t>10</a:t>
            </a:r>
            <a:r>
              <a:rPr lang="zh-TW" altLang="en-US" sz="6000" dirty="0"/>
              <a:t>倍股</a:t>
            </a:r>
            <a:endParaRPr lang="zh-HK" altLang="en-US" sz="60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E0F7916-0F90-C95B-2956-A84E4DA35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700" y="1269309"/>
            <a:ext cx="3859592" cy="5588691"/>
          </a:xfrm>
        </p:spPr>
      </p:pic>
    </p:spTree>
    <p:extLst>
      <p:ext uri="{BB962C8B-B14F-4D97-AF65-F5344CB8AC3E}">
        <p14:creationId xmlns:p14="http://schemas.microsoft.com/office/powerpoint/2010/main" val="52809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檢討回顧比「預測」重要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r>
              <a:rPr lang="zh-TW" altLang="en-US" sz="5000" dirty="0"/>
              <a:t>之前你又唔買？</a:t>
            </a:r>
            <a:endParaRPr lang="en-US" altLang="zh-TW" sz="5000" dirty="0"/>
          </a:p>
          <a:p>
            <a:pPr marL="0" indent="0">
              <a:buNone/>
            </a:pPr>
            <a:r>
              <a:rPr lang="zh-TW" altLang="en-US" sz="5000" dirty="0"/>
              <a:t>買咗都要坐得穩</a:t>
            </a:r>
            <a:endParaRPr lang="zh-HK" altLang="en-US" sz="5000" dirty="0"/>
          </a:p>
        </p:txBody>
      </p:sp>
    </p:spTree>
    <p:extLst>
      <p:ext uri="{BB962C8B-B14F-4D97-AF65-F5344CB8AC3E}">
        <p14:creationId xmlns:p14="http://schemas.microsoft.com/office/powerpoint/2010/main" val="817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股票點解會升？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r>
              <a:rPr lang="zh-TW" altLang="en-US" sz="5000" dirty="0"/>
              <a:t>有人買咪升</a:t>
            </a:r>
            <a:endParaRPr lang="en-US" altLang="zh-TW" sz="5000" dirty="0"/>
          </a:p>
          <a:p>
            <a:pPr marL="0" indent="0">
              <a:buNone/>
            </a:pPr>
            <a:r>
              <a:rPr lang="zh-TW" altLang="en-US" sz="5000" dirty="0"/>
              <a:t>供求定律</a:t>
            </a:r>
            <a:endParaRPr lang="zh-HK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935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有人買就升，就應該咁</a:t>
            </a:r>
            <a:endParaRPr lang="zh-HK" altLang="en-US" sz="6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E3D68F8-20E5-3CB4-2364-C3E323465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629905"/>
            <a:ext cx="7581900" cy="4939170"/>
          </a:xfrm>
        </p:spPr>
      </p:pic>
    </p:spTree>
    <p:extLst>
      <p:ext uri="{BB962C8B-B14F-4D97-AF65-F5344CB8AC3E}">
        <p14:creationId xmlns:p14="http://schemas.microsoft.com/office/powerpoint/2010/main" val="68640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而唔係咁</a:t>
            </a:r>
            <a:endParaRPr lang="zh-HK" altLang="en-US" sz="6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88F69E3-E832-DC38-8EF8-49CD1139F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14352"/>
            <a:ext cx="8841946" cy="4978523"/>
          </a:xfrm>
        </p:spPr>
      </p:pic>
    </p:spTree>
    <p:extLst>
      <p:ext uri="{BB962C8B-B14F-4D97-AF65-F5344CB8AC3E}">
        <p14:creationId xmlns:p14="http://schemas.microsoft.com/office/powerpoint/2010/main" val="355451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香港有</a:t>
            </a:r>
            <a:r>
              <a:rPr lang="en-US" altLang="zh-TW" sz="6000" dirty="0"/>
              <a:t>10</a:t>
            </a:r>
            <a:r>
              <a:rPr lang="zh-TW" altLang="en-US" sz="6000" dirty="0"/>
              <a:t>倍股嗎？</a:t>
            </a:r>
            <a:r>
              <a:rPr lang="en-US" altLang="zh-TW" sz="6000" dirty="0"/>
              <a:t>	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44F803-2C11-2988-7D95-10E52515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/>
          </a:p>
          <a:p>
            <a:pPr marL="0" indent="0">
              <a:buNone/>
            </a:pPr>
            <a:r>
              <a:rPr lang="zh-TW" altLang="en-US" sz="5000" dirty="0"/>
              <a:t>試舉例</a:t>
            </a:r>
            <a:endParaRPr lang="zh-HK" altLang="en-US" sz="5000" dirty="0"/>
          </a:p>
        </p:txBody>
      </p:sp>
    </p:spTree>
    <p:extLst>
      <p:ext uri="{BB962C8B-B14F-4D97-AF65-F5344CB8AC3E}">
        <p14:creationId xmlns:p14="http://schemas.microsoft.com/office/powerpoint/2010/main" val="94320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0E38A-97F7-68AA-3D5B-942941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人人都買過啦</a:t>
            </a:r>
            <a:endParaRPr lang="zh-HK" altLang="en-US" sz="6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C38D358-3EF0-BC7C-FEBC-89F8DBAC2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375473"/>
            <a:ext cx="6519862" cy="4768946"/>
          </a:xfrm>
        </p:spPr>
      </p:pic>
    </p:spTree>
    <p:extLst>
      <p:ext uri="{BB962C8B-B14F-4D97-AF65-F5344CB8AC3E}">
        <p14:creationId xmlns:p14="http://schemas.microsoft.com/office/powerpoint/2010/main" val="79868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237</Words>
  <Application>Microsoft Office PowerPoint</Application>
  <PresentationFormat>寬螢幕</PresentationFormat>
  <Paragraphs>55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佈景主題</vt:lpstr>
      <vt:lpstr>尋找下一隻Nvidia</vt:lpstr>
      <vt:lpstr>指數都升10倍啦</vt:lpstr>
      <vt:lpstr>假10倍股</vt:lpstr>
      <vt:lpstr>檢討回顧比「預測」重要</vt:lpstr>
      <vt:lpstr>股票點解會升？</vt:lpstr>
      <vt:lpstr>有人買就升，就應該咁</vt:lpstr>
      <vt:lpstr>而唔係咁</vt:lpstr>
      <vt:lpstr>香港有10倍股嗎？ </vt:lpstr>
      <vt:lpstr>人人都買過啦</vt:lpstr>
      <vt:lpstr>人人都買過啦</vt:lpstr>
      <vt:lpstr>呢隻都應該係</vt:lpstr>
      <vt:lpstr>10倍股要嘅係</vt:lpstr>
      <vt:lpstr>時間</vt:lpstr>
      <vt:lpstr>時間</vt:lpstr>
      <vt:lpstr>時間</vt:lpstr>
      <vt:lpstr>盈利</vt:lpstr>
      <vt:lpstr>仲唔信嘅</vt:lpstr>
      <vt:lpstr>仲唔信嘅</vt:lpstr>
      <vt:lpstr>仲唔信嘅</vt:lpstr>
      <vt:lpstr>仲唔信嘅</vt:lpstr>
      <vt:lpstr>反面教材  2010年140億 ，之後冇見過</vt:lpstr>
      <vt:lpstr>唔知咩教材 2007年700億，而家3300億</vt:lpstr>
      <vt:lpstr>甚麼公司才能長期維持盈利？ </vt:lpstr>
      <vt:lpstr>反面教材</vt:lpstr>
      <vt:lpstr>反面教材</vt:lpstr>
      <vt:lpstr>VISA</vt:lpstr>
      <vt:lpstr>上次回顧</vt:lpstr>
      <vt:lpstr>今次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尋找下一隻Nvidia</dc:title>
  <dc:creator>Ivan Li</dc:creator>
  <cp:lastModifiedBy>Ivan Li</cp:lastModifiedBy>
  <cp:revision>2</cp:revision>
  <dcterms:created xsi:type="dcterms:W3CDTF">2023-06-09T03:08:03Z</dcterms:created>
  <dcterms:modified xsi:type="dcterms:W3CDTF">2023-06-09T05:28:22Z</dcterms:modified>
</cp:coreProperties>
</file>